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Playfair Display"/>
      <p:regular r:id="rId10"/>
      <p:bold r:id="rId11"/>
      <p:italic r:id="rId12"/>
      <p:boldItalic r:id="rId13"/>
    </p:embeddedFont>
    <p:embeddedFont>
      <p:font typeface="Montserrat"/>
      <p:regular r:id="rId14"/>
      <p:bold r:id="rId15"/>
      <p:italic r:id="rId16"/>
      <p:boldItalic r:id="rId17"/>
    </p:embeddedFont>
    <p:embeddedFont>
      <p:font typeface="Oswald"/>
      <p:regular r:id="rId18"/>
      <p:bold r:id="rId19"/>
    </p:embeddedFont>
    <p:embeddedFont>
      <p:font typeface="Alegreya"/>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legreya-regular.fntdata"/><Relationship Id="rId11" Type="http://schemas.openxmlformats.org/officeDocument/2006/relationships/font" Target="fonts/PlayfairDisplay-bold.fntdata"/><Relationship Id="rId22" Type="http://schemas.openxmlformats.org/officeDocument/2006/relationships/font" Target="fonts/Alegreya-italic.fntdata"/><Relationship Id="rId10" Type="http://schemas.openxmlformats.org/officeDocument/2006/relationships/font" Target="fonts/PlayfairDisplay-regular.fntdata"/><Relationship Id="rId21" Type="http://schemas.openxmlformats.org/officeDocument/2006/relationships/font" Target="fonts/Alegreya-bold.fntdata"/><Relationship Id="rId13" Type="http://schemas.openxmlformats.org/officeDocument/2006/relationships/font" Target="fonts/PlayfairDisplay-boldItalic.fntdata"/><Relationship Id="rId12" Type="http://schemas.openxmlformats.org/officeDocument/2006/relationships/font" Target="fonts/PlayfairDisplay-italic.fntdata"/><Relationship Id="rId23" Type="http://schemas.openxmlformats.org/officeDocument/2006/relationships/font" Target="fonts/Alegreya-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bold.fntdata"/><Relationship Id="rId14" Type="http://schemas.openxmlformats.org/officeDocument/2006/relationships/font" Target="fonts/Montserrat-regular.fntdata"/><Relationship Id="rId17" Type="http://schemas.openxmlformats.org/officeDocument/2006/relationships/font" Target="fonts/Montserrat-boldItalic.fntdata"/><Relationship Id="rId16" Type="http://schemas.openxmlformats.org/officeDocument/2006/relationships/font" Target="fonts/Montserrat-italic.fntdata"/><Relationship Id="rId5" Type="http://schemas.openxmlformats.org/officeDocument/2006/relationships/notesMaster" Target="notesMasters/notesMaster1.xml"/><Relationship Id="rId19" Type="http://schemas.openxmlformats.org/officeDocument/2006/relationships/font" Target="fonts/Oswald-bold.fntdata"/><Relationship Id="rId6" Type="http://schemas.openxmlformats.org/officeDocument/2006/relationships/slide" Target="slides/slide1.xml"/><Relationship Id="rId18" Type="http://schemas.openxmlformats.org/officeDocument/2006/relationships/font" Target="fonts/Oswald-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cnbc.com/2019/05/31/over-a-third-of-college-students-have-credit-card-debt.html" TargetMode="External"/><Relationship Id="rId3" Type="http://schemas.openxmlformats.org/officeDocument/2006/relationships/hyperlink" Target="https://www.cnbc.com/2019/05/20/how-much-the-average-student-loan-borrower-owes-when-they-graduate.html" TargetMode="External"/><Relationship Id="rId4" Type="http://schemas.openxmlformats.org/officeDocument/2006/relationships/hyperlink" Target="https://www.nerdwallet.com/blog/loans/auto-loans/average-monthly-car-payment/"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6" name="Google Shape;5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2" name="Google Shape;6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8" name="Google Shape;6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s-MX"/>
              <a:t>References:</a:t>
            </a:r>
            <a:endParaRPr/>
          </a:p>
          <a:p>
            <a:pPr indent="-298450" lvl="0" marL="457200" rtl="0" algn="l">
              <a:lnSpc>
                <a:spcPct val="100000"/>
              </a:lnSpc>
              <a:spcBef>
                <a:spcPts val="0"/>
              </a:spcBef>
              <a:spcAft>
                <a:spcPts val="0"/>
              </a:spcAft>
              <a:buClr>
                <a:srgbClr val="3E4855"/>
              </a:buClr>
              <a:buSzPts val="1100"/>
              <a:buAutoNum type="arabicParenR"/>
            </a:pPr>
            <a:r>
              <a:rPr lang="es-MX" u="sng">
                <a:solidFill>
                  <a:schemeClr val="hlink"/>
                </a:solidFill>
                <a:hlinkClick r:id="rId2"/>
              </a:rPr>
              <a:t>https://www.cnbc.com/2019/05/31/over-a-third-of-college-students-have-credit-card-debt.html</a:t>
            </a:r>
            <a:endParaRPr/>
          </a:p>
          <a:p>
            <a:pPr indent="-298450" lvl="0" marL="457200" rtl="0" algn="l">
              <a:lnSpc>
                <a:spcPct val="100000"/>
              </a:lnSpc>
              <a:spcBef>
                <a:spcPts val="0"/>
              </a:spcBef>
              <a:spcAft>
                <a:spcPts val="0"/>
              </a:spcAft>
              <a:buClr>
                <a:srgbClr val="3E4855"/>
              </a:buClr>
              <a:buSzPts val="1100"/>
              <a:buAutoNum type="arabicParenR"/>
            </a:pPr>
            <a:r>
              <a:rPr lang="es-MX" u="sng">
                <a:solidFill>
                  <a:schemeClr val="hlink"/>
                </a:solidFill>
                <a:hlinkClick r:id="rId3"/>
              </a:rPr>
              <a:t>https://www.cnbc.com/2019/05/20/how-much-the-average-student-loan-borrower-owes-when-they-graduate.html</a:t>
            </a:r>
            <a:endParaRPr/>
          </a:p>
          <a:p>
            <a:pPr indent="-298450" lvl="0" marL="457200" rtl="0" algn="l">
              <a:lnSpc>
                <a:spcPct val="100000"/>
              </a:lnSpc>
              <a:spcBef>
                <a:spcPts val="0"/>
              </a:spcBef>
              <a:spcAft>
                <a:spcPts val="0"/>
              </a:spcAft>
              <a:buClr>
                <a:srgbClr val="3E4855"/>
              </a:buClr>
              <a:buSzPts val="1100"/>
              <a:buAutoNum type="arabicParenR"/>
            </a:pPr>
            <a:r>
              <a:rPr lang="es-MX" u="sng">
                <a:solidFill>
                  <a:schemeClr val="hlink"/>
                </a:solidFill>
                <a:hlinkClick r:id="rId4"/>
              </a:rPr>
              <a:t>https://www.nerdwallet.com/blog/loans/auto-loans/average-monthly-car-payment/</a:t>
            </a:r>
            <a:r>
              <a:rPr lang="es-MX"/>
              <a:t>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2"/>
          <p:cNvSpPr/>
          <p:nvPr/>
        </p:nvSpPr>
        <p:spPr>
          <a:xfrm>
            <a:off x="4358475" y="0"/>
            <a:ext cx="3853200" cy="51435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2"/>
          <p:cNvSpPr txBox="1"/>
          <p:nvPr>
            <p:ph type="ctrTitle"/>
          </p:nvPr>
        </p:nvSpPr>
        <p:spPr>
          <a:xfrm>
            <a:off x="344250" y="1403850"/>
            <a:ext cx="8455500" cy="2146800"/>
          </a:xfrm>
          <a:prstGeom prst="rect">
            <a:avLst/>
          </a:prstGeom>
          <a:solidFill>
            <a:srgbClr val="FFFFFF"/>
          </a:solid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6800"/>
              <a:buFont typeface="Playfair Display"/>
              <a:buNone/>
              <a:defRPr b="1" sz="6800">
                <a:latin typeface="Playfair Display"/>
                <a:ea typeface="Playfair Display"/>
                <a:cs typeface="Playfair Display"/>
                <a:sym typeface="Playfair Display"/>
              </a:defRPr>
            </a:lvl1pPr>
            <a:lvl2pPr lvl="1" algn="ctr">
              <a:lnSpc>
                <a:spcPct val="100000"/>
              </a:lnSpc>
              <a:spcBef>
                <a:spcPts val="0"/>
              </a:spcBef>
              <a:spcAft>
                <a:spcPts val="0"/>
              </a:spcAft>
              <a:buSzPts val="6800"/>
              <a:buFont typeface="Playfair Display"/>
              <a:buNone/>
              <a:defRPr b="1" sz="6800">
                <a:latin typeface="Playfair Display"/>
                <a:ea typeface="Playfair Display"/>
                <a:cs typeface="Playfair Display"/>
                <a:sym typeface="Playfair Display"/>
              </a:defRPr>
            </a:lvl2pPr>
            <a:lvl3pPr lvl="2" algn="ctr">
              <a:lnSpc>
                <a:spcPct val="100000"/>
              </a:lnSpc>
              <a:spcBef>
                <a:spcPts val="0"/>
              </a:spcBef>
              <a:spcAft>
                <a:spcPts val="0"/>
              </a:spcAft>
              <a:buSzPts val="6800"/>
              <a:buFont typeface="Playfair Display"/>
              <a:buNone/>
              <a:defRPr b="1" sz="6800">
                <a:latin typeface="Playfair Display"/>
                <a:ea typeface="Playfair Display"/>
                <a:cs typeface="Playfair Display"/>
                <a:sym typeface="Playfair Display"/>
              </a:defRPr>
            </a:lvl3pPr>
            <a:lvl4pPr lvl="3" algn="ctr">
              <a:lnSpc>
                <a:spcPct val="100000"/>
              </a:lnSpc>
              <a:spcBef>
                <a:spcPts val="0"/>
              </a:spcBef>
              <a:spcAft>
                <a:spcPts val="0"/>
              </a:spcAft>
              <a:buSzPts val="6800"/>
              <a:buFont typeface="Playfair Display"/>
              <a:buNone/>
              <a:defRPr b="1" sz="6800">
                <a:latin typeface="Playfair Display"/>
                <a:ea typeface="Playfair Display"/>
                <a:cs typeface="Playfair Display"/>
                <a:sym typeface="Playfair Display"/>
              </a:defRPr>
            </a:lvl4pPr>
            <a:lvl5pPr lvl="4" algn="ctr">
              <a:lnSpc>
                <a:spcPct val="100000"/>
              </a:lnSpc>
              <a:spcBef>
                <a:spcPts val="0"/>
              </a:spcBef>
              <a:spcAft>
                <a:spcPts val="0"/>
              </a:spcAft>
              <a:buSzPts val="6800"/>
              <a:buFont typeface="Playfair Display"/>
              <a:buNone/>
              <a:defRPr b="1" sz="6800">
                <a:latin typeface="Playfair Display"/>
                <a:ea typeface="Playfair Display"/>
                <a:cs typeface="Playfair Display"/>
                <a:sym typeface="Playfair Display"/>
              </a:defRPr>
            </a:lvl5pPr>
            <a:lvl6pPr lvl="5" algn="ctr">
              <a:lnSpc>
                <a:spcPct val="100000"/>
              </a:lnSpc>
              <a:spcBef>
                <a:spcPts val="0"/>
              </a:spcBef>
              <a:spcAft>
                <a:spcPts val="0"/>
              </a:spcAft>
              <a:buSzPts val="6800"/>
              <a:buFont typeface="Playfair Display"/>
              <a:buNone/>
              <a:defRPr b="1" sz="6800">
                <a:latin typeface="Playfair Display"/>
                <a:ea typeface="Playfair Display"/>
                <a:cs typeface="Playfair Display"/>
                <a:sym typeface="Playfair Display"/>
              </a:defRPr>
            </a:lvl6pPr>
            <a:lvl7pPr lvl="6" algn="ctr">
              <a:lnSpc>
                <a:spcPct val="100000"/>
              </a:lnSpc>
              <a:spcBef>
                <a:spcPts val="0"/>
              </a:spcBef>
              <a:spcAft>
                <a:spcPts val="0"/>
              </a:spcAft>
              <a:buSzPts val="6800"/>
              <a:buFont typeface="Playfair Display"/>
              <a:buNone/>
              <a:defRPr b="1" sz="6800">
                <a:latin typeface="Playfair Display"/>
                <a:ea typeface="Playfair Display"/>
                <a:cs typeface="Playfair Display"/>
                <a:sym typeface="Playfair Display"/>
              </a:defRPr>
            </a:lvl7pPr>
            <a:lvl8pPr lvl="7" algn="ctr">
              <a:lnSpc>
                <a:spcPct val="100000"/>
              </a:lnSpc>
              <a:spcBef>
                <a:spcPts val="0"/>
              </a:spcBef>
              <a:spcAft>
                <a:spcPts val="0"/>
              </a:spcAft>
              <a:buSzPts val="6800"/>
              <a:buFont typeface="Playfair Display"/>
              <a:buNone/>
              <a:defRPr b="1" sz="6800">
                <a:latin typeface="Playfair Display"/>
                <a:ea typeface="Playfair Display"/>
                <a:cs typeface="Playfair Display"/>
                <a:sym typeface="Playfair Display"/>
              </a:defRPr>
            </a:lvl8pPr>
            <a:lvl9pPr lvl="8" algn="ctr">
              <a:lnSpc>
                <a:spcPct val="100000"/>
              </a:lnSpc>
              <a:spcBef>
                <a:spcPts val="0"/>
              </a:spcBef>
              <a:spcAft>
                <a:spcPts val="0"/>
              </a:spcAft>
              <a:buSzPts val="6800"/>
              <a:buFont typeface="Playfair Display"/>
              <a:buNone/>
              <a:defRPr b="1" sz="6800">
                <a:latin typeface="Playfair Display"/>
                <a:ea typeface="Playfair Display"/>
                <a:cs typeface="Playfair Display"/>
                <a:sym typeface="Playfair Display"/>
              </a:defRPr>
            </a:lvl9pPr>
          </a:lstStyle>
          <a:p/>
        </p:txBody>
      </p:sp>
      <p:sp>
        <p:nvSpPr>
          <p:cNvPr id="13" name="Google Shape;13;p2"/>
          <p:cNvSpPr txBox="1"/>
          <p:nvPr>
            <p:ph idx="1" type="subTitle"/>
          </p:nvPr>
        </p:nvSpPr>
        <p:spPr>
          <a:xfrm>
            <a:off x="344250" y="3550650"/>
            <a:ext cx="4910100" cy="577800"/>
          </a:xfrm>
          <a:prstGeom prst="rect">
            <a:avLst/>
          </a:prstGeom>
          <a:solidFill>
            <a:schemeClr val="dk2"/>
          </a:solid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1pPr>
            <a:lvl2pPr lvl="1" algn="l">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2pPr>
            <a:lvl3pPr lvl="2" algn="l">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3pPr>
            <a:lvl4pPr lvl="3" algn="l">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4pPr>
            <a:lvl5pPr lvl="4" algn="l">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5pPr>
            <a:lvl6pPr lvl="5" algn="l">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6pPr>
            <a:lvl7pPr lvl="6" algn="l">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7pPr>
            <a:lvl8pPr lvl="7" algn="l">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8pPr>
            <a:lvl9pPr lvl="8" algn="l">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9pPr>
          </a:lstStyle>
          <a:p/>
        </p:txBody>
      </p:sp>
      <p:sp>
        <p:nvSpPr>
          <p:cNvPr id="14" name="Google Shape;14;p2"/>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311700" y="999925"/>
            <a:ext cx="8520600" cy="2146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0"/>
              <a:buFont typeface="Montserrat"/>
              <a:buNone/>
              <a:defRPr sz="14000">
                <a:latin typeface="Montserrat"/>
                <a:ea typeface="Montserrat"/>
                <a:cs typeface="Montserrat"/>
                <a:sym typeface="Montserrat"/>
              </a:defRPr>
            </a:lvl1pPr>
            <a:lvl2pPr lvl="1" algn="ctr">
              <a:lnSpc>
                <a:spcPct val="100000"/>
              </a:lnSpc>
              <a:spcBef>
                <a:spcPts val="0"/>
              </a:spcBef>
              <a:spcAft>
                <a:spcPts val="0"/>
              </a:spcAft>
              <a:buSzPts val="14000"/>
              <a:buFont typeface="Montserrat"/>
              <a:buNone/>
              <a:defRPr sz="14000">
                <a:latin typeface="Montserrat"/>
                <a:ea typeface="Montserrat"/>
                <a:cs typeface="Montserrat"/>
                <a:sym typeface="Montserrat"/>
              </a:defRPr>
            </a:lvl2pPr>
            <a:lvl3pPr lvl="2" algn="ctr">
              <a:lnSpc>
                <a:spcPct val="100000"/>
              </a:lnSpc>
              <a:spcBef>
                <a:spcPts val="0"/>
              </a:spcBef>
              <a:spcAft>
                <a:spcPts val="0"/>
              </a:spcAft>
              <a:buSzPts val="14000"/>
              <a:buFont typeface="Montserrat"/>
              <a:buNone/>
              <a:defRPr sz="14000">
                <a:latin typeface="Montserrat"/>
                <a:ea typeface="Montserrat"/>
                <a:cs typeface="Montserrat"/>
                <a:sym typeface="Montserrat"/>
              </a:defRPr>
            </a:lvl3pPr>
            <a:lvl4pPr lvl="3" algn="ctr">
              <a:lnSpc>
                <a:spcPct val="100000"/>
              </a:lnSpc>
              <a:spcBef>
                <a:spcPts val="0"/>
              </a:spcBef>
              <a:spcAft>
                <a:spcPts val="0"/>
              </a:spcAft>
              <a:buSzPts val="14000"/>
              <a:buFont typeface="Montserrat"/>
              <a:buNone/>
              <a:defRPr sz="14000">
                <a:latin typeface="Montserrat"/>
                <a:ea typeface="Montserrat"/>
                <a:cs typeface="Montserrat"/>
                <a:sym typeface="Montserrat"/>
              </a:defRPr>
            </a:lvl4pPr>
            <a:lvl5pPr lvl="4" algn="ctr">
              <a:lnSpc>
                <a:spcPct val="100000"/>
              </a:lnSpc>
              <a:spcBef>
                <a:spcPts val="0"/>
              </a:spcBef>
              <a:spcAft>
                <a:spcPts val="0"/>
              </a:spcAft>
              <a:buSzPts val="14000"/>
              <a:buFont typeface="Montserrat"/>
              <a:buNone/>
              <a:defRPr sz="14000">
                <a:latin typeface="Montserrat"/>
                <a:ea typeface="Montserrat"/>
                <a:cs typeface="Montserrat"/>
                <a:sym typeface="Montserrat"/>
              </a:defRPr>
            </a:lvl5pPr>
            <a:lvl6pPr lvl="5" algn="ctr">
              <a:lnSpc>
                <a:spcPct val="100000"/>
              </a:lnSpc>
              <a:spcBef>
                <a:spcPts val="0"/>
              </a:spcBef>
              <a:spcAft>
                <a:spcPts val="0"/>
              </a:spcAft>
              <a:buSzPts val="14000"/>
              <a:buFont typeface="Montserrat"/>
              <a:buNone/>
              <a:defRPr sz="14000">
                <a:latin typeface="Montserrat"/>
                <a:ea typeface="Montserrat"/>
                <a:cs typeface="Montserrat"/>
                <a:sym typeface="Montserrat"/>
              </a:defRPr>
            </a:lvl6pPr>
            <a:lvl7pPr lvl="6" algn="ctr">
              <a:lnSpc>
                <a:spcPct val="100000"/>
              </a:lnSpc>
              <a:spcBef>
                <a:spcPts val="0"/>
              </a:spcBef>
              <a:spcAft>
                <a:spcPts val="0"/>
              </a:spcAft>
              <a:buSzPts val="14000"/>
              <a:buFont typeface="Montserrat"/>
              <a:buNone/>
              <a:defRPr sz="14000">
                <a:latin typeface="Montserrat"/>
                <a:ea typeface="Montserrat"/>
                <a:cs typeface="Montserrat"/>
                <a:sym typeface="Montserrat"/>
              </a:defRPr>
            </a:lvl7pPr>
            <a:lvl8pPr lvl="7" algn="ctr">
              <a:lnSpc>
                <a:spcPct val="100000"/>
              </a:lnSpc>
              <a:spcBef>
                <a:spcPts val="0"/>
              </a:spcBef>
              <a:spcAft>
                <a:spcPts val="0"/>
              </a:spcAft>
              <a:buSzPts val="14000"/>
              <a:buFont typeface="Montserrat"/>
              <a:buNone/>
              <a:defRPr sz="14000">
                <a:latin typeface="Montserrat"/>
                <a:ea typeface="Montserrat"/>
                <a:cs typeface="Montserrat"/>
                <a:sym typeface="Montserrat"/>
              </a:defRPr>
            </a:lvl8pPr>
            <a:lvl9pPr lvl="8" algn="ctr">
              <a:lnSpc>
                <a:spcPct val="100000"/>
              </a:lnSpc>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p:nvPr>
            <p:ph idx="1" type="body"/>
          </p:nvPr>
        </p:nvSpPr>
        <p:spPr>
          <a:xfrm>
            <a:off x="311700" y="32284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highlight>
                  <a:schemeClr val="dk1"/>
                </a:highlight>
              </a:defRPr>
            </a:lvl1pPr>
            <a:lvl2pPr indent="-317500" lvl="1" marL="914400" algn="ctr">
              <a:lnSpc>
                <a:spcPct val="115000"/>
              </a:lnSpc>
              <a:spcBef>
                <a:spcPts val="1600"/>
              </a:spcBef>
              <a:spcAft>
                <a:spcPts val="0"/>
              </a:spcAft>
              <a:buSzPts val="1400"/>
              <a:buChar char="○"/>
              <a:defRPr>
                <a:highlight>
                  <a:schemeClr val="dk1"/>
                </a:highlight>
              </a:defRPr>
            </a:lvl2pPr>
            <a:lvl3pPr indent="-317500" lvl="2" marL="1371600" algn="ctr">
              <a:lnSpc>
                <a:spcPct val="115000"/>
              </a:lnSpc>
              <a:spcBef>
                <a:spcPts val="1600"/>
              </a:spcBef>
              <a:spcAft>
                <a:spcPts val="0"/>
              </a:spcAft>
              <a:buSzPts val="1400"/>
              <a:buChar char="■"/>
              <a:defRPr>
                <a:highlight>
                  <a:schemeClr val="dk1"/>
                </a:highlight>
              </a:defRPr>
            </a:lvl3pPr>
            <a:lvl4pPr indent="-317500" lvl="3" marL="1828800" algn="ctr">
              <a:lnSpc>
                <a:spcPct val="115000"/>
              </a:lnSpc>
              <a:spcBef>
                <a:spcPts val="1600"/>
              </a:spcBef>
              <a:spcAft>
                <a:spcPts val="0"/>
              </a:spcAft>
              <a:buSzPts val="1400"/>
              <a:buChar char="●"/>
              <a:defRPr>
                <a:highlight>
                  <a:schemeClr val="dk1"/>
                </a:highlight>
              </a:defRPr>
            </a:lvl4pPr>
            <a:lvl5pPr indent="-317500" lvl="4" marL="2286000" algn="ctr">
              <a:lnSpc>
                <a:spcPct val="115000"/>
              </a:lnSpc>
              <a:spcBef>
                <a:spcPts val="1600"/>
              </a:spcBef>
              <a:spcAft>
                <a:spcPts val="0"/>
              </a:spcAft>
              <a:buSzPts val="1400"/>
              <a:buChar char="○"/>
              <a:defRPr>
                <a:highlight>
                  <a:schemeClr val="dk1"/>
                </a:highlight>
              </a:defRPr>
            </a:lvl5pPr>
            <a:lvl6pPr indent="-317500" lvl="5" marL="2743200" algn="ctr">
              <a:lnSpc>
                <a:spcPct val="115000"/>
              </a:lnSpc>
              <a:spcBef>
                <a:spcPts val="1600"/>
              </a:spcBef>
              <a:spcAft>
                <a:spcPts val="0"/>
              </a:spcAft>
              <a:buSzPts val="1400"/>
              <a:buChar char="■"/>
              <a:defRPr>
                <a:highlight>
                  <a:schemeClr val="dk1"/>
                </a:highlight>
              </a:defRPr>
            </a:lvl6pPr>
            <a:lvl7pPr indent="-317500" lvl="6" marL="3200400" algn="ctr">
              <a:lnSpc>
                <a:spcPct val="115000"/>
              </a:lnSpc>
              <a:spcBef>
                <a:spcPts val="1600"/>
              </a:spcBef>
              <a:spcAft>
                <a:spcPts val="0"/>
              </a:spcAft>
              <a:buSzPts val="1400"/>
              <a:buChar char="●"/>
              <a:defRPr>
                <a:highlight>
                  <a:schemeClr val="dk1"/>
                </a:highlight>
              </a:defRPr>
            </a:lvl7pPr>
            <a:lvl8pPr indent="-317500" lvl="7" marL="3657600" algn="ctr">
              <a:lnSpc>
                <a:spcPct val="115000"/>
              </a:lnSpc>
              <a:spcBef>
                <a:spcPts val="1600"/>
              </a:spcBef>
              <a:spcAft>
                <a:spcPts val="0"/>
              </a:spcAft>
              <a:buSzPts val="1400"/>
              <a:buChar char="○"/>
              <a:defRPr>
                <a:highlight>
                  <a:schemeClr val="dk1"/>
                </a:highlight>
              </a:defRPr>
            </a:lvl8pPr>
            <a:lvl9pPr indent="-317500" lvl="8" marL="4114800" algn="ctr">
              <a:lnSpc>
                <a:spcPct val="115000"/>
              </a:lnSpc>
              <a:spcBef>
                <a:spcPts val="1600"/>
              </a:spcBef>
              <a:spcAft>
                <a:spcPts val="1600"/>
              </a:spcAft>
              <a:buSzPts val="1400"/>
              <a:buChar char="■"/>
              <a:defRPr>
                <a:highlight>
                  <a:schemeClr val="dk1"/>
                </a:highlight>
              </a:defRPr>
            </a:lvl9pPr>
          </a:lstStyle>
          <a:p/>
        </p:txBody>
      </p:sp>
      <p:sp>
        <p:nvSpPr>
          <p:cNvPr id="51" name="Google Shape;51;p1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5" name="Shape 15"/>
        <p:cNvGrpSpPr/>
        <p:nvPr/>
      </p:nvGrpSpPr>
      <p:grpSpPr>
        <a:xfrm>
          <a:off x="0" y="0"/>
          <a:ext cx="0" cy="0"/>
          <a:chOff x="0" y="0"/>
          <a:chExt cx="0" cy="0"/>
        </a:xfrm>
      </p:grpSpPr>
      <p:sp>
        <p:nvSpPr>
          <p:cNvPr id="16" name="Google Shape;16;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17" name="Google Shape;17;p3"/>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8" name="Google Shape;18;p3"/>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21" name="Google Shape;21;p4"/>
          <p:cNvSpPr txBox="1"/>
          <p:nvPr>
            <p:ph idx="1" type="body"/>
          </p:nvPr>
        </p:nvSpPr>
        <p:spPr>
          <a:xfrm>
            <a:off x="311700" y="1234050"/>
            <a:ext cx="3999900" cy="33348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2" name="Google Shape;22;p4"/>
          <p:cNvSpPr txBox="1"/>
          <p:nvPr>
            <p:ph idx="2" type="body"/>
          </p:nvPr>
        </p:nvSpPr>
        <p:spPr>
          <a:xfrm>
            <a:off x="4832400" y="1234050"/>
            <a:ext cx="3999900" cy="33348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4"/>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5"/>
        </a:solidFill>
      </p:bgPr>
    </p:bg>
    <p:spTree>
      <p:nvGrpSpPr>
        <p:cNvPr id="24" name="Shape 24"/>
        <p:cNvGrpSpPr/>
        <p:nvPr/>
      </p:nvGrpSpPr>
      <p:grpSpPr>
        <a:xfrm>
          <a:off x="0" y="0"/>
          <a:ext cx="0" cy="0"/>
          <a:chOff x="0" y="0"/>
          <a:chExt cx="0" cy="0"/>
        </a:xfrm>
      </p:grpSpPr>
      <p:sp>
        <p:nvSpPr>
          <p:cNvPr id="25" name="Google Shape;25;p5"/>
          <p:cNvSpPr/>
          <p:nvPr/>
        </p:nvSpPr>
        <p:spPr>
          <a:xfrm rot="5400000">
            <a:off x="4550700" y="-498600"/>
            <a:ext cx="42600" cy="8455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5"/>
          <p:cNvSpPr txBox="1"/>
          <p:nvPr>
            <p:ph type="title"/>
          </p:nvPr>
        </p:nvSpPr>
        <p:spPr>
          <a:xfrm>
            <a:off x="344250" y="1403850"/>
            <a:ext cx="8455500" cy="2146800"/>
          </a:xfrm>
          <a:prstGeom prst="rect">
            <a:avLst/>
          </a:prstGeom>
          <a:solidFill>
            <a:srgbClr val="FFFFFF"/>
          </a:solid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4800"/>
              <a:buFont typeface="Playfair Display"/>
              <a:buNone/>
              <a:defRPr b="1" sz="4800">
                <a:latin typeface="Playfair Display"/>
                <a:ea typeface="Playfair Display"/>
                <a:cs typeface="Playfair Display"/>
                <a:sym typeface="Playfair Display"/>
              </a:defRPr>
            </a:lvl1pPr>
            <a:lvl2pPr lvl="1" algn="ctr">
              <a:lnSpc>
                <a:spcPct val="100000"/>
              </a:lnSpc>
              <a:spcBef>
                <a:spcPts val="0"/>
              </a:spcBef>
              <a:spcAft>
                <a:spcPts val="0"/>
              </a:spcAft>
              <a:buSzPts val="4800"/>
              <a:buFont typeface="Playfair Display"/>
              <a:buNone/>
              <a:defRPr b="1" sz="4800">
                <a:latin typeface="Playfair Display"/>
                <a:ea typeface="Playfair Display"/>
                <a:cs typeface="Playfair Display"/>
                <a:sym typeface="Playfair Display"/>
              </a:defRPr>
            </a:lvl2pPr>
            <a:lvl3pPr lvl="2" algn="ctr">
              <a:lnSpc>
                <a:spcPct val="100000"/>
              </a:lnSpc>
              <a:spcBef>
                <a:spcPts val="0"/>
              </a:spcBef>
              <a:spcAft>
                <a:spcPts val="0"/>
              </a:spcAft>
              <a:buSzPts val="4800"/>
              <a:buFont typeface="Playfair Display"/>
              <a:buNone/>
              <a:defRPr b="1" sz="4800">
                <a:latin typeface="Playfair Display"/>
                <a:ea typeface="Playfair Display"/>
                <a:cs typeface="Playfair Display"/>
                <a:sym typeface="Playfair Display"/>
              </a:defRPr>
            </a:lvl3pPr>
            <a:lvl4pPr lvl="3" algn="ctr">
              <a:lnSpc>
                <a:spcPct val="100000"/>
              </a:lnSpc>
              <a:spcBef>
                <a:spcPts val="0"/>
              </a:spcBef>
              <a:spcAft>
                <a:spcPts val="0"/>
              </a:spcAft>
              <a:buSzPts val="4800"/>
              <a:buFont typeface="Playfair Display"/>
              <a:buNone/>
              <a:defRPr b="1" sz="4800">
                <a:latin typeface="Playfair Display"/>
                <a:ea typeface="Playfair Display"/>
                <a:cs typeface="Playfair Display"/>
                <a:sym typeface="Playfair Display"/>
              </a:defRPr>
            </a:lvl4pPr>
            <a:lvl5pPr lvl="4" algn="ctr">
              <a:lnSpc>
                <a:spcPct val="100000"/>
              </a:lnSpc>
              <a:spcBef>
                <a:spcPts val="0"/>
              </a:spcBef>
              <a:spcAft>
                <a:spcPts val="0"/>
              </a:spcAft>
              <a:buSzPts val="4800"/>
              <a:buFont typeface="Playfair Display"/>
              <a:buNone/>
              <a:defRPr b="1" sz="4800">
                <a:latin typeface="Playfair Display"/>
                <a:ea typeface="Playfair Display"/>
                <a:cs typeface="Playfair Display"/>
                <a:sym typeface="Playfair Display"/>
              </a:defRPr>
            </a:lvl5pPr>
            <a:lvl6pPr lvl="5" algn="ctr">
              <a:lnSpc>
                <a:spcPct val="100000"/>
              </a:lnSpc>
              <a:spcBef>
                <a:spcPts val="0"/>
              </a:spcBef>
              <a:spcAft>
                <a:spcPts val="0"/>
              </a:spcAft>
              <a:buSzPts val="4800"/>
              <a:buFont typeface="Playfair Display"/>
              <a:buNone/>
              <a:defRPr b="1" sz="4800">
                <a:latin typeface="Playfair Display"/>
                <a:ea typeface="Playfair Display"/>
                <a:cs typeface="Playfair Display"/>
                <a:sym typeface="Playfair Display"/>
              </a:defRPr>
            </a:lvl6pPr>
            <a:lvl7pPr lvl="6" algn="ctr">
              <a:lnSpc>
                <a:spcPct val="100000"/>
              </a:lnSpc>
              <a:spcBef>
                <a:spcPts val="0"/>
              </a:spcBef>
              <a:spcAft>
                <a:spcPts val="0"/>
              </a:spcAft>
              <a:buSzPts val="4800"/>
              <a:buFont typeface="Playfair Display"/>
              <a:buNone/>
              <a:defRPr b="1" sz="4800">
                <a:latin typeface="Playfair Display"/>
                <a:ea typeface="Playfair Display"/>
                <a:cs typeface="Playfair Display"/>
                <a:sym typeface="Playfair Display"/>
              </a:defRPr>
            </a:lvl7pPr>
            <a:lvl8pPr lvl="7" algn="ctr">
              <a:lnSpc>
                <a:spcPct val="100000"/>
              </a:lnSpc>
              <a:spcBef>
                <a:spcPts val="0"/>
              </a:spcBef>
              <a:spcAft>
                <a:spcPts val="0"/>
              </a:spcAft>
              <a:buSzPts val="4800"/>
              <a:buFont typeface="Playfair Display"/>
              <a:buNone/>
              <a:defRPr b="1" sz="4800">
                <a:latin typeface="Playfair Display"/>
                <a:ea typeface="Playfair Display"/>
                <a:cs typeface="Playfair Display"/>
                <a:sym typeface="Playfair Display"/>
              </a:defRPr>
            </a:lvl8pPr>
            <a:lvl9pPr lvl="8" algn="ctr">
              <a:lnSpc>
                <a:spcPct val="100000"/>
              </a:lnSpc>
              <a:spcBef>
                <a:spcPts val="0"/>
              </a:spcBef>
              <a:spcAft>
                <a:spcPts val="0"/>
              </a:spcAft>
              <a:buSzPts val="4800"/>
              <a:buFont typeface="Playfair Display"/>
              <a:buNone/>
              <a:defRPr b="1" sz="4800">
                <a:latin typeface="Playfair Display"/>
                <a:ea typeface="Playfair Display"/>
                <a:cs typeface="Playfair Display"/>
                <a:sym typeface="Playfair Display"/>
              </a:defRPr>
            </a:lvl9pPr>
          </a:lstStyle>
          <a:p/>
        </p:txBody>
      </p:sp>
      <p:sp>
        <p:nvSpPr>
          <p:cNvPr id="27" name="Google Shape;27;p5"/>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30" name="Google Shape;30;p6"/>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4" name="Google Shape;34;p7"/>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lgn="l">
              <a:lnSpc>
                <a:spcPct val="100000"/>
              </a:lnSpc>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lgn="l">
              <a:lnSpc>
                <a:spcPct val="100000"/>
              </a:lnSpc>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lgn="l">
              <a:lnSpc>
                <a:spcPct val="100000"/>
              </a:lnSpc>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lgn="l">
              <a:lnSpc>
                <a:spcPct val="100000"/>
              </a:lnSpc>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lgn="l">
              <a:lnSpc>
                <a:spcPct val="100000"/>
              </a:lnSpc>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lgn="l">
              <a:lnSpc>
                <a:spcPct val="100000"/>
              </a:lnSpc>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lgn="l">
              <a:lnSpc>
                <a:spcPct val="100000"/>
              </a:lnSpc>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lgn="l">
              <a:lnSpc>
                <a:spcPct val="100000"/>
              </a:lnSpc>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p:txBody>
      </p:sp>
      <p:sp>
        <p:nvSpPr>
          <p:cNvPr id="37" name="Google Shape;37;p8"/>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0" name="Google Shape;40;p9"/>
          <p:cNvCxnSpPr/>
          <p:nvPr/>
        </p:nvCxnSpPr>
        <p:spPr>
          <a:xfrm>
            <a:off x="5029675" y="4495500"/>
            <a:ext cx="468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9"/>
          <p:cNvSpPr txBox="1"/>
          <p:nvPr>
            <p:ph type="title"/>
          </p:nvPr>
        </p:nvSpPr>
        <p:spPr>
          <a:xfrm>
            <a:off x="265500" y="1081675"/>
            <a:ext cx="4045200" cy="1786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2" name="Google Shape;42;p9"/>
          <p:cNvSpPr txBox="1"/>
          <p:nvPr>
            <p:ph idx="1" type="subTitle"/>
          </p:nvPr>
        </p:nvSpPr>
        <p:spPr>
          <a:xfrm>
            <a:off x="265500" y="2921401"/>
            <a:ext cx="4045200" cy="13455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highlight>
                  <a:schemeClr val="lt1"/>
                </a:highlight>
              </a:defRPr>
            </a:lvl1pPr>
            <a:lvl2pPr indent="-317500" lvl="1" marL="914400" algn="l">
              <a:lnSpc>
                <a:spcPct val="115000"/>
              </a:lnSpc>
              <a:spcBef>
                <a:spcPts val="1600"/>
              </a:spcBef>
              <a:spcAft>
                <a:spcPts val="0"/>
              </a:spcAft>
              <a:buSzPts val="1400"/>
              <a:buChar char="○"/>
              <a:defRPr>
                <a:highlight>
                  <a:schemeClr val="lt1"/>
                </a:highlight>
              </a:defRPr>
            </a:lvl2pPr>
            <a:lvl3pPr indent="-317500" lvl="2" marL="1371600" algn="l">
              <a:lnSpc>
                <a:spcPct val="115000"/>
              </a:lnSpc>
              <a:spcBef>
                <a:spcPts val="1600"/>
              </a:spcBef>
              <a:spcAft>
                <a:spcPts val="0"/>
              </a:spcAft>
              <a:buSzPts val="1400"/>
              <a:buChar char="■"/>
              <a:defRPr>
                <a:highlight>
                  <a:schemeClr val="lt1"/>
                </a:highlight>
              </a:defRPr>
            </a:lvl3pPr>
            <a:lvl4pPr indent="-317500" lvl="3" marL="1828800" algn="l">
              <a:lnSpc>
                <a:spcPct val="115000"/>
              </a:lnSpc>
              <a:spcBef>
                <a:spcPts val="1600"/>
              </a:spcBef>
              <a:spcAft>
                <a:spcPts val="0"/>
              </a:spcAft>
              <a:buSzPts val="1400"/>
              <a:buChar char="●"/>
              <a:defRPr>
                <a:highlight>
                  <a:schemeClr val="lt1"/>
                </a:highlight>
              </a:defRPr>
            </a:lvl4pPr>
            <a:lvl5pPr indent="-317500" lvl="4" marL="2286000" algn="l">
              <a:lnSpc>
                <a:spcPct val="115000"/>
              </a:lnSpc>
              <a:spcBef>
                <a:spcPts val="1600"/>
              </a:spcBef>
              <a:spcAft>
                <a:spcPts val="0"/>
              </a:spcAft>
              <a:buSzPts val="1400"/>
              <a:buChar char="○"/>
              <a:defRPr>
                <a:highlight>
                  <a:schemeClr val="lt1"/>
                </a:highlight>
              </a:defRPr>
            </a:lvl5pPr>
            <a:lvl6pPr indent="-317500" lvl="5" marL="2743200" algn="l">
              <a:lnSpc>
                <a:spcPct val="115000"/>
              </a:lnSpc>
              <a:spcBef>
                <a:spcPts val="1600"/>
              </a:spcBef>
              <a:spcAft>
                <a:spcPts val="0"/>
              </a:spcAft>
              <a:buSzPts val="1400"/>
              <a:buChar char="■"/>
              <a:defRPr>
                <a:highlight>
                  <a:schemeClr val="lt1"/>
                </a:highlight>
              </a:defRPr>
            </a:lvl6pPr>
            <a:lvl7pPr indent="-317500" lvl="6" marL="3200400" algn="l">
              <a:lnSpc>
                <a:spcPct val="115000"/>
              </a:lnSpc>
              <a:spcBef>
                <a:spcPts val="1600"/>
              </a:spcBef>
              <a:spcAft>
                <a:spcPts val="0"/>
              </a:spcAft>
              <a:buSzPts val="1400"/>
              <a:buChar char="●"/>
              <a:defRPr>
                <a:highlight>
                  <a:schemeClr val="lt1"/>
                </a:highlight>
              </a:defRPr>
            </a:lvl7pPr>
            <a:lvl8pPr indent="-317500" lvl="7" marL="3657600" algn="l">
              <a:lnSpc>
                <a:spcPct val="115000"/>
              </a:lnSpc>
              <a:spcBef>
                <a:spcPts val="1600"/>
              </a:spcBef>
              <a:spcAft>
                <a:spcPts val="0"/>
              </a:spcAft>
              <a:buSzPts val="1400"/>
              <a:buChar char="○"/>
              <a:defRPr>
                <a:highlight>
                  <a:schemeClr val="lt1"/>
                </a:highlight>
              </a:defRPr>
            </a:lvl8pPr>
            <a:lvl9pPr indent="-317500" lvl="8" marL="4114800" algn="l">
              <a:lnSpc>
                <a:spcPct val="115000"/>
              </a:lnSpc>
              <a:spcBef>
                <a:spcPts val="1600"/>
              </a:spcBef>
              <a:spcAft>
                <a:spcPts val="1600"/>
              </a:spcAft>
              <a:buSzPts val="1400"/>
              <a:buChar char="■"/>
              <a:defRPr>
                <a:highlight>
                  <a:schemeClr val="lt1"/>
                </a:highlight>
              </a:defRPr>
            </a:lvl9pPr>
          </a:lstStyle>
          <a:p/>
        </p:txBody>
      </p:sp>
      <p:sp>
        <p:nvSpPr>
          <p:cNvPr id="44" name="Google Shape;44;p9"/>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highlight>
                  <a:schemeClr val="dk1"/>
                </a:highlight>
              </a:defRPr>
            </a:lvl1pPr>
          </a:lstStyle>
          <a:p/>
        </p:txBody>
      </p:sp>
      <p:sp>
        <p:nvSpPr>
          <p:cNvPr id="47" name="Google Shape;47;p10"/>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op">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2"/>
              </a:buClr>
              <a:buSzPts val="3000"/>
              <a:buFont typeface="Oswald"/>
              <a:buNone/>
              <a:defRPr b="0" i="0" sz="3000" u="none" cap="none" strike="noStrike">
                <a:solidFill>
                  <a:schemeClr val="dk2"/>
                </a:solidFill>
                <a:highlight>
                  <a:schemeClr val="dk1"/>
                </a:highlight>
                <a:latin typeface="Oswald"/>
                <a:ea typeface="Oswald"/>
                <a:cs typeface="Oswald"/>
                <a:sym typeface="Oswald"/>
              </a:defRPr>
            </a:lvl1pPr>
            <a:lvl2pPr lvl="1" marR="0" rtl="0" algn="l">
              <a:lnSpc>
                <a:spcPct val="100000"/>
              </a:lnSpc>
              <a:spcBef>
                <a:spcPts val="0"/>
              </a:spcBef>
              <a:spcAft>
                <a:spcPts val="0"/>
              </a:spcAft>
              <a:buClr>
                <a:schemeClr val="dk2"/>
              </a:buClr>
              <a:buSzPts val="3000"/>
              <a:buFont typeface="Oswald"/>
              <a:buNone/>
              <a:defRPr b="0" i="0" sz="3000" u="none" cap="none" strike="noStrike">
                <a:solidFill>
                  <a:schemeClr val="dk2"/>
                </a:solidFill>
                <a:highlight>
                  <a:schemeClr val="dk1"/>
                </a:highlight>
                <a:latin typeface="Oswald"/>
                <a:ea typeface="Oswald"/>
                <a:cs typeface="Oswald"/>
                <a:sym typeface="Oswald"/>
              </a:defRPr>
            </a:lvl2pPr>
            <a:lvl3pPr lvl="2" marR="0" rtl="0" algn="l">
              <a:lnSpc>
                <a:spcPct val="100000"/>
              </a:lnSpc>
              <a:spcBef>
                <a:spcPts val="0"/>
              </a:spcBef>
              <a:spcAft>
                <a:spcPts val="0"/>
              </a:spcAft>
              <a:buClr>
                <a:schemeClr val="dk2"/>
              </a:buClr>
              <a:buSzPts val="3000"/>
              <a:buFont typeface="Oswald"/>
              <a:buNone/>
              <a:defRPr b="0" i="0" sz="3000" u="none" cap="none" strike="noStrike">
                <a:solidFill>
                  <a:schemeClr val="dk2"/>
                </a:solidFill>
                <a:highlight>
                  <a:schemeClr val="dk1"/>
                </a:highlight>
                <a:latin typeface="Oswald"/>
                <a:ea typeface="Oswald"/>
                <a:cs typeface="Oswald"/>
                <a:sym typeface="Oswald"/>
              </a:defRPr>
            </a:lvl3pPr>
            <a:lvl4pPr lvl="3" marR="0" rtl="0" algn="l">
              <a:lnSpc>
                <a:spcPct val="100000"/>
              </a:lnSpc>
              <a:spcBef>
                <a:spcPts val="0"/>
              </a:spcBef>
              <a:spcAft>
                <a:spcPts val="0"/>
              </a:spcAft>
              <a:buClr>
                <a:schemeClr val="dk2"/>
              </a:buClr>
              <a:buSzPts val="3000"/>
              <a:buFont typeface="Oswald"/>
              <a:buNone/>
              <a:defRPr b="0" i="0" sz="3000" u="none" cap="none" strike="noStrike">
                <a:solidFill>
                  <a:schemeClr val="dk2"/>
                </a:solidFill>
                <a:highlight>
                  <a:schemeClr val="dk1"/>
                </a:highlight>
                <a:latin typeface="Oswald"/>
                <a:ea typeface="Oswald"/>
                <a:cs typeface="Oswald"/>
                <a:sym typeface="Oswald"/>
              </a:defRPr>
            </a:lvl4pPr>
            <a:lvl5pPr lvl="4" marR="0" rtl="0" algn="l">
              <a:lnSpc>
                <a:spcPct val="100000"/>
              </a:lnSpc>
              <a:spcBef>
                <a:spcPts val="0"/>
              </a:spcBef>
              <a:spcAft>
                <a:spcPts val="0"/>
              </a:spcAft>
              <a:buClr>
                <a:schemeClr val="dk2"/>
              </a:buClr>
              <a:buSzPts val="3000"/>
              <a:buFont typeface="Oswald"/>
              <a:buNone/>
              <a:defRPr b="0" i="0" sz="3000" u="none" cap="none" strike="noStrike">
                <a:solidFill>
                  <a:schemeClr val="dk2"/>
                </a:solidFill>
                <a:highlight>
                  <a:schemeClr val="dk1"/>
                </a:highlight>
                <a:latin typeface="Oswald"/>
                <a:ea typeface="Oswald"/>
                <a:cs typeface="Oswald"/>
                <a:sym typeface="Oswald"/>
              </a:defRPr>
            </a:lvl5pPr>
            <a:lvl6pPr lvl="5" marR="0" rtl="0" algn="l">
              <a:lnSpc>
                <a:spcPct val="100000"/>
              </a:lnSpc>
              <a:spcBef>
                <a:spcPts val="0"/>
              </a:spcBef>
              <a:spcAft>
                <a:spcPts val="0"/>
              </a:spcAft>
              <a:buClr>
                <a:schemeClr val="dk2"/>
              </a:buClr>
              <a:buSzPts val="3000"/>
              <a:buFont typeface="Oswald"/>
              <a:buNone/>
              <a:defRPr b="0" i="0" sz="3000" u="none" cap="none" strike="noStrike">
                <a:solidFill>
                  <a:schemeClr val="dk2"/>
                </a:solidFill>
                <a:highlight>
                  <a:schemeClr val="dk1"/>
                </a:highlight>
                <a:latin typeface="Oswald"/>
                <a:ea typeface="Oswald"/>
                <a:cs typeface="Oswald"/>
                <a:sym typeface="Oswald"/>
              </a:defRPr>
            </a:lvl6pPr>
            <a:lvl7pPr lvl="6" marR="0" rtl="0" algn="l">
              <a:lnSpc>
                <a:spcPct val="100000"/>
              </a:lnSpc>
              <a:spcBef>
                <a:spcPts val="0"/>
              </a:spcBef>
              <a:spcAft>
                <a:spcPts val="0"/>
              </a:spcAft>
              <a:buClr>
                <a:schemeClr val="dk2"/>
              </a:buClr>
              <a:buSzPts val="3000"/>
              <a:buFont typeface="Oswald"/>
              <a:buNone/>
              <a:defRPr b="0" i="0" sz="3000" u="none" cap="none" strike="noStrike">
                <a:solidFill>
                  <a:schemeClr val="dk2"/>
                </a:solidFill>
                <a:highlight>
                  <a:schemeClr val="dk1"/>
                </a:highlight>
                <a:latin typeface="Oswald"/>
                <a:ea typeface="Oswald"/>
                <a:cs typeface="Oswald"/>
                <a:sym typeface="Oswald"/>
              </a:defRPr>
            </a:lvl7pPr>
            <a:lvl8pPr lvl="7" marR="0" rtl="0" algn="l">
              <a:lnSpc>
                <a:spcPct val="100000"/>
              </a:lnSpc>
              <a:spcBef>
                <a:spcPts val="0"/>
              </a:spcBef>
              <a:spcAft>
                <a:spcPts val="0"/>
              </a:spcAft>
              <a:buClr>
                <a:schemeClr val="dk2"/>
              </a:buClr>
              <a:buSzPts val="3000"/>
              <a:buFont typeface="Oswald"/>
              <a:buNone/>
              <a:defRPr b="0" i="0" sz="3000" u="none" cap="none" strike="noStrike">
                <a:solidFill>
                  <a:schemeClr val="dk2"/>
                </a:solidFill>
                <a:highlight>
                  <a:schemeClr val="dk1"/>
                </a:highlight>
                <a:latin typeface="Oswald"/>
                <a:ea typeface="Oswald"/>
                <a:cs typeface="Oswald"/>
                <a:sym typeface="Oswald"/>
              </a:defRPr>
            </a:lvl8pPr>
            <a:lvl9pPr lvl="8" marR="0" rtl="0" algn="l">
              <a:lnSpc>
                <a:spcPct val="100000"/>
              </a:lnSpc>
              <a:spcBef>
                <a:spcPts val="0"/>
              </a:spcBef>
              <a:spcAft>
                <a:spcPts val="0"/>
              </a:spcAft>
              <a:buClr>
                <a:schemeClr val="dk2"/>
              </a:buClr>
              <a:buSzPts val="3000"/>
              <a:buFont typeface="Oswald"/>
              <a:buNone/>
              <a:defRPr b="0" i="0" sz="3000" u="none" cap="none" strike="noStrike">
                <a:solidFill>
                  <a:schemeClr val="dk2"/>
                </a:solidFill>
                <a:highlight>
                  <a:schemeClr val="dk1"/>
                </a:highlight>
                <a:latin typeface="Oswald"/>
                <a:ea typeface="Oswald"/>
                <a:cs typeface="Oswald"/>
                <a:sym typeface="Oswald"/>
              </a:defRPr>
            </a:lvl9pPr>
          </a:lstStyle>
          <a:p/>
        </p:txBody>
      </p:sp>
      <p:sp>
        <p:nvSpPr>
          <p:cNvPr id="7" name="Google Shape;7;p1"/>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Playfair Display"/>
              <a:buChar char="●"/>
              <a:defRPr b="0" i="0" sz="1800" u="none" cap="none" strike="noStrike">
                <a:solidFill>
                  <a:schemeClr val="dk2"/>
                </a:solidFill>
                <a:latin typeface="Playfair Display"/>
                <a:ea typeface="Playfair Display"/>
                <a:cs typeface="Playfair Display"/>
                <a:sym typeface="Playfair Display"/>
              </a:defRPr>
            </a:lvl1pPr>
            <a:lvl2pPr indent="-317500" lvl="1" marL="914400" marR="0" rtl="0" algn="l">
              <a:lnSpc>
                <a:spcPct val="115000"/>
              </a:lnSpc>
              <a:spcBef>
                <a:spcPts val="1600"/>
              </a:spcBef>
              <a:spcAft>
                <a:spcPts val="0"/>
              </a:spcAft>
              <a:buClr>
                <a:schemeClr val="dk2"/>
              </a:buClr>
              <a:buSzPts val="1400"/>
              <a:buFont typeface="Playfair Display"/>
              <a:buChar char="○"/>
              <a:defRPr b="0" i="0" sz="1400" u="none" cap="none" strike="noStrike">
                <a:solidFill>
                  <a:schemeClr val="dk2"/>
                </a:solidFill>
                <a:latin typeface="Playfair Display"/>
                <a:ea typeface="Playfair Display"/>
                <a:cs typeface="Playfair Display"/>
                <a:sym typeface="Playfair Display"/>
              </a:defRPr>
            </a:lvl2pPr>
            <a:lvl3pPr indent="-317500" lvl="2" marL="1371600" marR="0" rtl="0" algn="l">
              <a:lnSpc>
                <a:spcPct val="115000"/>
              </a:lnSpc>
              <a:spcBef>
                <a:spcPts val="1600"/>
              </a:spcBef>
              <a:spcAft>
                <a:spcPts val="0"/>
              </a:spcAft>
              <a:buClr>
                <a:schemeClr val="dk2"/>
              </a:buClr>
              <a:buSzPts val="1400"/>
              <a:buFont typeface="Playfair Display"/>
              <a:buChar char="■"/>
              <a:defRPr b="0" i="0" sz="1400" u="none" cap="none" strike="noStrike">
                <a:solidFill>
                  <a:schemeClr val="dk2"/>
                </a:solidFill>
                <a:latin typeface="Playfair Display"/>
                <a:ea typeface="Playfair Display"/>
                <a:cs typeface="Playfair Display"/>
                <a:sym typeface="Playfair Display"/>
              </a:defRPr>
            </a:lvl3pPr>
            <a:lvl4pPr indent="-317500" lvl="3" marL="1828800" marR="0" rtl="0" algn="l">
              <a:lnSpc>
                <a:spcPct val="115000"/>
              </a:lnSpc>
              <a:spcBef>
                <a:spcPts val="1600"/>
              </a:spcBef>
              <a:spcAft>
                <a:spcPts val="0"/>
              </a:spcAft>
              <a:buClr>
                <a:schemeClr val="dk2"/>
              </a:buClr>
              <a:buSzPts val="1400"/>
              <a:buFont typeface="Playfair Display"/>
              <a:buChar char="●"/>
              <a:defRPr b="0" i="0" sz="1400" u="none" cap="none" strike="noStrike">
                <a:solidFill>
                  <a:schemeClr val="dk2"/>
                </a:solidFill>
                <a:latin typeface="Playfair Display"/>
                <a:ea typeface="Playfair Display"/>
                <a:cs typeface="Playfair Display"/>
                <a:sym typeface="Playfair Display"/>
              </a:defRPr>
            </a:lvl4pPr>
            <a:lvl5pPr indent="-317500" lvl="4" marL="2286000" marR="0" rtl="0" algn="l">
              <a:lnSpc>
                <a:spcPct val="115000"/>
              </a:lnSpc>
              <a:spcBef>
                <a:spcPts val="1600"/>
              </a:spcBef>
              <a:spcAft>
                <a:spcPts val="0"/>
              </a:spcAft>
              <a:buClr>
                <a:schemeClr val="dk2"/>
              </a:buClr>
              <a:buSzPts val="1400"/>
              <a:buFont typeface="Playfair Display"/>
              <a:buChar char="○"/>
              <a:defRPr b="0" i="0" sz="1400" u="none" cap="none" strike="noStrike">
                <a:solidFill>
                  <a:schemeClr val="dk2"/>
                </a:solidFill>
                <a:latin typeface="Playfair Display"/>
                <a:ea typeface="Playfair Display"/>
                <a:cs typeface="Playfair Display"/>
                <a:sym typeface="Playfair Display"/>
              </a:defRPr>
            </a:lvl5pPr>
            <a:lvl6pPr indent="-317500" lvl="5" marL="2743200" marR="0" rtl="0" algn="l">
              <a:lnSpc>
                <a:spcPct val="115000"/>
              </a:lnSpc>
              <a:spcBef>
                <a:spcPts val="1600"/>
              </a:spcBef>
              <a:spcAft>
                <a:spcPts val="0"/>
              </a:spcAft>
              <a:buClr>
                <a:schemeClr val="dk2"/>
              </a:buClr>
              <a:buSzPts val="1400"/>
              <a:buFont typeface="Playfair Display"/>
              <a:buChar char="■"/>
              <a:defRPr b="0" i="0" sz="1400" u="none" cap="none" strike="noStrike">
                <a:solidFill>
                  <a:schemeClr val="dk2"/>
                </a:solidFill>
                <a:latin typeface="Playfair Display"/>
                <a:ea typeface="Playfair Display"/>
                <a:cs typeface="Playfair Display"/>
                <a:sym typeface="Playfair Display"/>
              </a:defRPr>
            </a:lvl6pPr>
            <a:lvl7pPr indent="-317500" lvl="6" marL="3200400" marR="0" rtl="0" algn="l">
              <a:lnSpc>
                <a:spcPct val="115000"/>
              </a:lnSpc>
              <a:spcBef>
                <a:spcPts val="1600"/>
              </a:spcBef>
              <a:spcAft>
                <a:spcPts val="0"/>
              </a:spcAft>
              <a:buClr>
                <a:schemeClr val="dk2"/>
              </a:buClr>
              <a:buSzPts val="1400"/>
              <a:buFont typeface="Playfair Display"/>
              <a:buChar char="●"/>
              <a:defRPr b="0" i="0" sz="1400" u="none" cap="none" strike="noStrike">
                <a:solidFill>
                  <a:schemeClr val="dk2"/>
                </a:solidFill>
                <a:latin typeface="Playfair Display"/>
                <a:ea typeface="Playfair Display"/>
                <a:cs typeface="Playfair Display"/>
                <a:sym typeface="Playfair Display"/>
              </a:defRPr>
            </a:lvl7pPr>
            <a:lvl8pPr indent="-317500" lvl="7" marL="3657600" marR="0" rtl="0" algn="l">
              <a:lnSpc>
                <a:spcPct val="115000"/>
              </a:lnSpc>
              <a:spcBef>
                <a:spcPts val="1600"/>
              </a:spcBef>
              <a:spcAft>
                <a:spcPts val="0"/>
              </a:spcAft>
              <a:buClr>
                <a:schemeClr val="dk2"/>
              </a:buClr>
              <a:buSzPts val="1400"/>
              <a:buFont typeface="Playfair Display"/>
              <a:buChar char="○"/>
              <a:defRPr b="0" i="0" sz="1400" u="none" cap="none" strike="noStrike">
                <a:solidFill>
                  <a:schemeClr val="dk2"/>
                </a:solidFill>
                <a:latin typeface="Playfair Display"/>
                <a:ea typeface="Playfair Display"/>
                <a:cs typeface="Playfair Display"/>
                <a:sym typeface="Playfair Display"/>
              </a:defRPr>
            </a:lvl8pPr>
            <a:lvl9pPr indent="-317500" lvl="8" marL="4114800" marR="0" rtl="0" algn="l">
              <a:lnSpc>
                <a:spcPct val="115000"/>
              </a:lnSpc>
              <a:spcBef>
                <a:spcPts val="1600"/>
              </a:spcBef>
              <a:spcAft>
                <a:spcPts val="1600"/>
              </a:spcAft>
              <a:buClr>
                <a:schemeClr val="dk2"/>
              </a:buClr>
              <a:buSzPts val="1400"/>
              <a:buFont typeface="Playfair Display"/>
              <a:buChar char="■"/>
              <a:defRPr b="0" i="0" sz="1400" u="none" cap="none" strike="noStrike">
                <a:solidFill>
                  <a:schemeClr val="dk2"/>
                </a:solidFill>
                <a:latin typeface="Playfair Display"/>
                <a:ea typeface="Playfair Display"/>
                <a:cs typeface="Playfair Display"/>
                <a:sym typeface="Playfair Display"/>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MX"/>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LXXH4Fm9qh8" TargetMode="External"/><Relationship Id="rId4" Type="http://schemas.openxmlformats.org/officeDocument/2006/relationships/image" Target="../media/image2.jpg"/><Relationship Id="rId5" Type="http://schemas.openxmlformats.org/officeDocument/2006/relationships/hyperlink" Target="http://www.youtube.com/watch?v=JqbXQa05Z6c" TargetMode="External"/><Relationship Id="rId6"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344250" y="1403850"/>
            <a:ext cx="8455500" cy="21468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6800"/>
              <a:buNone/>
            </a:pPr>
            <a:r>
              <a:rPr lang="es-MX"/>
              <a:t>El poder económico</a:t>
            </a:r>
            <a:endParaRPr/>
          </a:p>
        </p:txBody>
      </p:sp>
      <p:sp>
        <p:nvSpPr>
          <p:cNvPr id="59" name="Google Shape;59;p13"/>
          <p:cNvSpPr txBox="1"/>
          <p:nvPr>
            <p:ph idx="1" type="subTitle"/>
          </p:nvPr>
        </p:nvSpPr>
        <p:spPr>
          <a:xfrm>
            <a:off x="344249" y="3550650"/>
            <a:ext cx="5974357" cy="577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400"/>
              <a:buNone/>
            </a:pPr>
            <a:r>
              <a:rPr lang="es-MX"/>
              <a:t>Cómo identificar y evitar las deudas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s-MX"/>
              <a:t>Definiciones</a:t>
            </a:r>
            <a:endParaRPr/>
          </a:p>
        </p:txBody>
      </p:sp>
      <p:sp>
        <p:nvSpPr>
          <p:cNvPr id="65" name="Google Shape;65;p14"/>
          <p:cNvSpPr txBox="1"/>
          <p:nvPr>
            <p:ph idx="1" type="body"/>
          </p:nvPr>
        </p:nvSpPr>
        <p:spPr>
          <a:xfrm>
            <a:off x="311700" y="1234075"/>
            <a:ext cx="8520600" cy="2452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s-MX" sz="2400"/>
              <a:t>Deuda: </a:t>
            </a:r>
            <a:r>
              <a:rPr lang="es-MX" sz="2400"/>
              <a:t>(S) </a:t>
            </a:r>
            <a:r>
              <a:rPr lang="es-MX" sz="1700">
                <a:solidFill>
                  <a:srgbClr val="222222"/>
                </a:solidFill>
                <a:highlight>
                  <a:srgbClr val="FFFFFF"/>
                </a:highlight>
                <a:latin typeface="Alegreya"/>
                <a:ea typeface="Alegreya"/>
                <a:cs typeface="Alegreya"/>
                <a:sym typeface="Alegreya"/>
              </a:rPr>
              <a:t>Algo, normalmente dinero, que se debe a alguien.</a:t>
            </a:r>
            <a:endParaRPr sz="2400">
              <a:latin typeface="Alegreya"/>
              <a:ea typeface="Alegreya"/>
              <a:cs typeface="Alegreya"/>
              <a:sym typeface="Alegreya"/>
            </a:endParaRPr>
          </a:p>
          <a:p>
            <a:pPr indent="0" lvl="0" marL="0" rtl="0" algn="l">
              <a:lnSpc>
                <a:spcPct val="115000"/>
              </a:lnSpc>
              <a:spcBef>
                <a:spcPts val="1600"/>
              </a:spcBef>
              <a:spcAft>
                <a:spcPts val="0"/>
              </a:spcAft>
              <a:buSzPts val="1800"/>
              <a:buNone/>
            </a:pPr>
            <a:r>
              <a:rPr b="1" lang="es-MX" sz="2400"/>
              <a:t>Ingreso:</a:t>
            </a:r>
            <a:r>
              <a:rPr lang="es-MX" sz="2400"/>
              <a:t> (S) </a:t>
            </a:r>
            <a:r>
              <a:rPr lang="es-MX" sz="1700">
                <a:solidFill>
                  <a:srgbClr val="222222"/>
                </a:solidFill>
                <a:highlight>
                  <a:srgbClr val="FFFFFF"/>
                </a:highlight>
                <a:latin typeface="Alegreya"/>
                <a:ea typeface="Alegreya"/>
                <a:cs typeface="Alegreya"/>
                <a:sym typeface="Alegreya"/>
              </a:rPr>
              <a:t>Dinero recibido, especialmente de forma regular, por trabajar o mediante inversiones.</a:t>
            </a:r>
            <a:endParaRPr sz="2400">
              <a:latin typeface="Alegreya"/>
              <a:ea typeface="Alegreya"/>
              <a:cs typeface="Alegreya"/>
              <a:sym typeface="Alegreya"/>
            </a:endParaRPr>
          </a:p>
          <a:p>
            <a:pPr indent="0" lvl="0" marL="0" rtl="0" algn="l">
              <a:lnSpc>
                <a:spcPct val="115000"/>
              </a:lnSpc>
              <a:spcBef>
                <a:spcPts val="1600"/>
              </a:spcBef>
              <a:spcAft>
                <a:spcPts val="0"/>
              </a:spcAft>
              <a:buSzPts val="1800"/>
              <a:buNone/>
            </a:pPr>
            <a:r>
              <a:rPr b="1" lang="es-MX" sz="2400"/>
              <a:t>Interés: </a:t>
            </a:r>
            <a:r>
              <a:rPr lang="es-MX" sz="2400"/>
              <a:t>(S) </a:t>
            </a:r>
            <a:r>
              <a:rPr lang="es-MX" sz="1700">
                <a:solidFill>
                  <a:srgbClr val="222222"/>
                </a:solidFill>
                <a:highlight>
                  <a:srgbClr val="FFFFFF"/>
                </a:highlight>
                <a:latin typeface="Alegreya"/>
                <a:ea typeface="Alegreya"/>
                <a:cs typeface="Alegreya"/>
                <a:sym typeface="Alegreya"/>
              </a:rPr>
              <a:t>Dinero que se paga regularmente a una tasa determinada por el uso del dinero prestado, o por no pagar lo que se debe a tiempo.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s-MX"/>
              <a:t>Deuda potencial</a:t>
            </a:r>
            <a:endParaRPr/>
          </a:p>
        </p:txBody>
      </p:sp>
      <p:sp>
        <p:nvSpPr>
          <p:cNvPr id="71" name="Google Shape;71;p15"/>
          <p:cNvSpPr txBox="1"/>
          <p:nvPr>
            <p:ph idx="1" type="body"/>
          </p:nvPr>
        </p:nvSpPr>
        <p:spPr>
          <a:xfrm>
            <a:off x="311700" y="1234050"/>
            <a:ext cx="3999900" cy="2084502"/>
          </a:xfrm>
          <a:prstGeom prst="rect">
            <a:avLst/>
          </a:prstGeom>
          <a:solidFill>
            <a:schemeClr val="accent5"/>
          </a:solid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lang="es-MX" sz="2000"/>
              <a:t>La universidad después de la preparatoria:</a:t>
            </a:r>
            <a:endParaRPr/>
          </a:p>
          <a:p>
            <a:pPr indent="-381000" lvl="0" marL="457200" rtl="0" algn="l">
              <a:lnSpc>
                <a:spcPct val="115000"/>
              </a:lnSpc>
              <a:spcBef>
                <a:spcPts val="1600"/>
              </a:spcBef>
              <a:spcAft>
                <a:spcPts val="0"/>
              </a:spcAft>
              <a:buSzPts val="2400"/>
              <a:buChar char="●"/>
            </a:pPr>
            <a:r>
              <a:rPr lang="es-MX" sz="2000"/>
              <a:t>Préstamos estudiantiles</a:t>
            </a:r>
            <a:endParaRPr sz="2000"/>
          </a:p>
          <a:p>
            <a:pPr indent="-381000" lvl="0" marL="457200" rtl="0" algn="l">
              <a:lnSpc>
                <a:spcPct val="115000"/>
              </a:lnSpc>
              <a:spcBef>
                <a:spcPts val="0"/>
              </a:spcBef>
              <a:spcAft>
                <a:spcPts val="0"/>
              </a:spcAft>
              <a:buSzPts val="2400"/>
              <a:buChar char="●"/>
            </a:pPr>
            <a:r>
              <a:rPr lang="es-MX" sz="2000"/>
              <a:t>Tarjetas de crédito</a:t>
            </a:r>
            <a:endParaRPr sz="2000"/>
          </a:p>
        </p:txBody>
      </p:sp>
      <p:sp>
        <p:nvSpPr>
          <p:cNvPr id="72" name="Google Shape;72;p15"/>
          <p:cNvSpPr txBox="1"/>
          <p:nvPr>
            <p:ph idx="2" type="body"/>
          </p:nvPr>
        </p:nvSpPr>
        <p:spPr>
          <a:xfrm>
            <a:off x="4469475" y="1234049"/>
            <a:ext cx="4362900" cy="2084503"/>
          </a:xfrm>
          <a:prstGeom prst="rect">
            <a:avLst/>
          </a:prstGeom>
          <a:solidFill>
            <a:schemeClr val="dk1"/>
          </a:solid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lang="es-MX" sz="2000"/>
              <a:t>Fuerza laboral después de la preparatoria:</a:t>
            </a:r>
            <a:endParaRPr/>
          </a:p>
          <a:p>
            <a:pPr indent="-381000" lvl="0" marL="457200" rtl="0" algn="l">
              <a:lnSpc>
                <a:spcPct val="115000"/>
              </a:lnSpc>
              <a:spcBef>
                <a:spcPts val="1600"/>
              </a:spcBef>
              <a:spcAft>
                <a:spcPts val="0"/>
              </a:spcAft>
              <a:buSzPts val="2400"/>
              <a:buChar char="●"/>
            </a:pPr>
            <a:r>
              <a:rPr lang="es-MX" sz="2000"/>
              <a:t>Arrendamiento</a:t>
            </a:r>
            <a:endParaRPr/>
          </a:p>
          <a:p>
            <a:pPr indent="-381000" lvl="0" marL="457200" rtl="0" algn="l">
              <a:lnSpc>
                <a:spcPct val="115000"/>
              </a:lnSpc>
              <a:spcBef>
                <a:spcPts val="0"/>
              </a:spcBef>
              <a:spcAft>
                <a:spcPts val="0"/>
              </a:spcAft>
              <a:buSzPts val="2400"/>
              <a:buChar char="●"/>
            </a:pPr>
            <a:r>
              <a:rPr lang="es-MX" sz="2000"/>
              <a:t>Pagos de auto</a:t>
            </a:r>
            <a:endParaRPr/>
          </a:p>
          <a:p>
            <a:pPr indent="-381000" lvl="0" marL="457200" rtl="0" algn="l">
              <a:lnSpc>
                <a:spcPct val="115000"/>
              </a:lnSpc>
              <a:spcBef>
                <a:spcPts val="0"/>
              </a:spcBef>
              <a:spcAft>
                <a:spcPts val="0"/>
              </a:spcAft>
              <a:buSzPts val="2400"/>
              <a:buChar char="●"/>
            </a:pPr>
            <a:r>
              <a:rPr lang="es-MX" sz="2000"/>
              <a:t>Tarjetas de crédito</a:t>
            </a:r>
            <a:endParaRPr sz="2000"/>
          </a:p>
        </p:txBody>
      </p:sp>
      <p:sp>
        <p:nvSpPr>
          <p:cNvPr id="73" name="Google Shape;73;p15"/>
          <p:cNvSpPr txBox="1"/>
          <p:nvPr/>
        </p:nvSpPr>
        <p:spPr>
          <a:xfrm>
            <a:off x="376625" y="3493655"/>
            <a:ext cx="8455800" cy="1238700"/>
          </a:xfrm>
          <a:prstGeom prst="rect">
            <a:avLst/>
          </a:prstGeom>
          <a:noFill/>
          <a:ln>
            <a:noFill/>
          </a:ln>
        </p:spPr>
        <p:txBody>
          <a:bodyPr anchorCtr="0" anchor="t" bIns="91425" lIns="91425" spcFirstLastPara="1" rIns="91425" wrap="square" tIns="91425">
            <a:noAutofit/>
          </a:bodyPr>
          <a:lstStyle/>
          <a:p>
            <a:pPr indent="-314325" lvl="0" marL="457200" marR="0" rtl="0" algn="l">
              <a:lnSpc>
                <a:spcPct val="100000"/>
              </a:lnSpc>
              <a:spcBef>
                <a:spcPts val="0"/>
              </a:spcBef>
              <a:spcAft>
                <a:spcPts val="0"/>
              </a:spcAft>
              <a:buClr>
                <a:srgbClr val="000000"/>
              </a:buClr>
              <a:buSzPts val="1350"/>
              <a:buFont typeface="Arial"/>
              <a:buAutoNum type="arabicParenR"/>
            </a:pPr>
            <a:r>
              <a:rPr b="0" i="0" lang="es-MX" sz="1200" u="none" cap="none" strike="noStrike">
                <a:solidFill>
                  <a:srgbClr val="3E4855"/>
                </a:solidFill>
                <a:latin typeface="Arial"/>
                <a:ea typeface="Arial"/>
                <a:cs typeface="Arial"/>
                <a:sym typeface="Arial"/>
              </a:rPr>
              <a:t>El 36% de los estudiante universitarios en los Estados Unidos indican que acumularon más de $1,000 de deuda en tarjetas de crédito antes de graduarse.</a:t>
            </a:r>
            <a:endParaRPr/>
          </a:p>
          <a:p>
            <a:pPr indent="-314325" lvl="0" marL="457200" marR="0" rtl="0" algn="l">
              <a:lnSpc>
                <a:spcPct val="100000"/>
              </a:lnSpc>
              <a:spcBef>
                <a:spcPts val="0"/>
              </a:spcBef>
              <a:spcAft>
                <a:spcPts val="0"/>
              </a:spcAft>
              <a:buClr>
                <a:srgbClr val="000000"/>
              </a:buClr>
              <a:buSzPts val="1350"/>
              <a:buFont typeface="Arial"/>
              <a:buAutoNum type="arabicParenR"/>
            </a:pPr>
            <a:r>
              <a:rPr b="0" i="0" lang="es-MX" sz="1200" u="none" cap="none" strike="noStrike">
                <a:solidFill>
                  <a:srgbClr val="3E4855"/>
                </a:solidFill>
                <a:latin typeface="Arial"/>
                <a:ea typeface="Arial"/>
                <a:cs typeface="Arial"/>
                <a:sym typeface="Arial"/>
              </a:rPr>
              <a:t>Según </a:t>
            </a:r>
            <a:r>
              <a:rPr b="1" i="0" lang="es-MX" sz="1200" u="none" cap="none" strike="noStrike">
                <a:solidFill>
                  <a:srgbClr val="3E4855"/>
                </a:solidFill>
                <a:latin typeface="Arial"/>
                <a:ea typeface="Arial"/>
                <a:cs typeface="Arial"/>
                <a:sym typeface="Arial"/>
              </a:rPr>
              <a:t>College</a:t>
            </a:r>
            <a:r>
              <a:rPr b="0" i="0" lang="es-MX" sz="1200" u="none" cap="none" strike="noStrike">
                <a:solidFill>
                  <a:srgbClr val="3E4855"/>
                </a:solidFill>
                <a:latin typeface="Arial"/>
                <a:ea typeface="Arial"/>
                <a:cs typeface="Arial"/>
                <a:sym typeface="Arial"/>
              </a:rPr>
              <a:t> Board, el </a:t>
            </a:r>
            <a:r>
              <a:rPr b="1" i="0" lang="es-MX" sz="1200" u="none" cap="none" strike="noStrike">
                <a:solidFill>
                  <a:srgbClr val="3E4855"/>
                </a:solidFill>
                <a:latin typeface="Arial"/>
                <a:ea typeface="Arial"/>
                <a:cs typeface="Arial"/>
                <a:sym typeface="Arial"/>
              </a:rPr>
              <a:t>promedio</a:t>
            </a:r>
            <a:r>
              <a:rPr b="0" i="0" lang="es-MX" sz="1200" u="none" cap="none" strike="noStrike">
                <a:solidFill>
                  <a:srgbClr val="3E4855"/>
                </a:solidFill>
                <a:latin typeface="Arial"/>
                <a:ea typeface="Arial"/>
                <a:cs typeface="Arial"/>
                <a:sym typeface="Arial"/>
              </a:rPr>
              <a:t> cumulativo de </a:t>
            </a:r>
            <a:r>
              <a:rPr b="1" i="0" lang="es-MX" sz="1200" u="none" cap="none" strike="noStrike">
                <a:solidFill>
                  <a:srgbClr val="3E4855"/>
                </a:solidFill>
                <a:latin typeface="Arial"/>
                <a:ea typeface="Arial"/>
                <a:cs typeface="Arial"/>
                <a:sym typeface="Arial"/>
              </a:rPr>
              <a:t>deuda</a:t>
            </a:r>
            <a:r>
              <a:rPr b="0" i="0" lang="es-MX" sz="1200" u="none" cap="none" strike="noStrike">
                <a:solidFill>
                  <a:srgbClr val="3E4855"/>
                </a:solidFill>
                <a:latin typeface="Arial"/>
                <a:ea typeface="Arial"/>
                <a:cs typeface="Arial"/>
                <a:sym typeface="Arial"/>
              </a:rPr>
              <a:t> estudiantil en 2017 era de $26,000 para los que se graduaron de universidades públicas de cuatro años y de $32,600 para los que se graduaron de universidades privadas de cuatro años sin ánimo de lucro.</a:t>
            </a:r>
            <a:endParaRPr/>
          </a:p>
          <a:p>
            <a:pPr indent="-314325" lvl="0" marL="457200" marR="0" rtl="0" algn="l">
              <a:lnSpc>
                <a:spcPct val="100000"/>
              </a:lnSpc>
              <a:spcBef>
                <a:spcPts val="0"/>
              </a:spcBef>
              <a:spcAft>
                <a:spcPts val="0"/>
              </a:spcAft>
              <a:buClr>
                <a:srgbClr val="000000"/>
              </a:buClr>
              <a:buSzPts val="1350"/>
              <a:buFont typeface="Arial"/>
              <a:buAutoNum type="arabicParenR"/>
            </a:pPr>
            <a:r>
              <a:rPr b="0" i="0" lang="es-MX" sz="1200" u="none" cap="none" strike="noStrike">
                <a:solidFill>
                  <a:srgbClr val="3E4855"/>
                </a:solidFill>
                <a:highlight>
                  <a:srgbClr val="FFFFFF"/>
                </a:highlight>
                <a:latin typeface="Arial"/>
                <a:ea typeface="Arial"/>
                <a:cs typeface="Arial"/>
                <a:sym typeface="Arial"/>
              </a:rPr>
              <a:t>El pago mensual promedio de un préstamo de auto en los Estados Unidos fue de $530 por un  vehículo nuevo y $381 por uno usado.</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Music video by Dee-1 performing No Car Note (Official Music Video). (C) 2016 RCA Inspiration&#10;&#10;http://vevo.ly/96OQ4O&#10;&#10;#Dee1 #NoCarNote #Vevo #HipHop #VevoOfficial #OfficialMusicVideo" id="78" name="Google Shape;78;p16" title="Dee-1 - No Car Note (Official Music Video)">
            <a:hlinkClick r:id="rId3"/>
          </p:cNvPr>
          <p:cNvPicPr preferRelativeResize="0"/>
          <p:nvPr/>
        </p:nvPicPr>
        <p:blipFill rotWithShape="1">
          <a:blip r:embed="rId4">
            <a:alphaModFix/>
          </a:blip>
          <a:srcRect b="0" l="0" r="0" t="0"/>
          <a:stretch/>
        </p:blipFill>
        <p:spPr>
          <a:xfrm>
            <a:off x="185700" y="1500575"/>
            <a:ext cx="4095050" cy="3429000"/>
          </a:xfrm>
          <a:prstGeom prst="rect">
            <a:avLst/>
          </a:prstGeom>
          <a:noFill/>
          <a:ln>
            <a:noFill/>
          </a:ln>
        </p:spPr>
      </p:pic>
      <p:pic>
        <p:nvPicPr>
          <p:cNvPr descr="Booking Inquiries: dee1management@gmail.com&#10;FOLLOW DEE-1:&#10;http://instagram.com/dee1music&#10;http://facebook.com/dee1music&#10;http://twitter.com/dee1music&#10;http://soundcloud.com/dee1music&#10;http://open.spotify.com/artist/5qEZVK...&#10;&#10;Video Directed by: Colin Pierce&#10;Song Produce by: Justen Williams&#10;&#10;THANK YOU TO THE FOLLOWING:  Dillard University, Avenue Scooters, the Mercedes Benz dealership in Baton Rouge, to Colin, Justen, Corey Webster, Tyler, Austin, Gio, Ryaniaha, Bruce, Greg, David, Antonio, Mia, Valley, Blake, Kearston, Jona, Queen, Edwin, Myron, Bruce, Huey, Julia, Josh, Merritt, Mike, Geremiah, and anyone else that had a hand in making this video happen." id="79" name="Google Shape;79;p16" title="Dee-1 - Sallie Mae Back (Official Video)">
            <a:hlinkClick r:id="rId5"/>
          </p:cNvPr>
          <p:cNvPicPr preferRelativeResize="0"/>
          <p:nvPr/>
        </p:nvPicPr>
        <p:blipFill rotWithShape="1">
          <a:blip r:embed="rId6">
            <a:alphaModFix/>
          </a:blip>
          <a:srcRect b="0" l="0" r="0" t="0"/>
          <a:stretch/>
        </p:blipFill>
        <p:spPr>
          <a:xfrm>
            <a:off x="4572000" y="1500575"/>
            <a:ext cx="4311600" cy="3429000"/>
          </a:xfrm>
          <a:prstGeom prst="rect">
            <a:avLst/>
          </a:prstGeom>
          <a:noFill/>
          <a:ln>
            <a:noFill/>
          </a:ln>
          <a:effectLst>
            <a:outerShdw blurRad="57150" rotWithShape="0" algn="bl" dir="5400000" dist="19050">
              <a:srgbClr val="000000">
                <a:alpha val="49803"/>
              </a:srgbClr>
            </a:outerShdw>
          </a:effectLst>
        </p:spPr>
      </p:pic>
      <p:sp>
        <p:nvSpPr>
          <p:cNvPr id="80" name="Google Shape;80;p16"/>
          <p:cNvSpPr txBox="1"/>
          <p:nvPr/>
        </p:nvSpPr>
        <p:spPr>
          <a:xfrm>
            <a:off x="2650950" y="220575"/>
            <a:ext cx="3842100" cy="501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s-MX" sz="2400" u="none" cap="none" strike="noStrike">
                <a:solidFill>
                  <a:srgbClr val="000000"/>
                </a:solidFill>
                <a:latin typeface="Playfair Display"/>
                <a:ea typeface="Playfair Display"/>
                <a:cs typeface="Playfair Display"/>
                <a:sym typeface="Playfair Display"/>
              </a:rPr>
              <a:t>VIDEOS</a:t>
            </a:r>
            <a:endParaRPr b="0" i="0" sz="2400" u="none" cap="none" strike="noStrike">
              <a:solidFill>
                <a:srgbClr val="000000"/>
              </a:solidFill>
              <a:latin typeface="Playfair Display"/>
              <a:ea typeface="Playfair Display"/>
              <a:cs typeface="Playfair Display"/>
              <a:sym typeface="Playfair Display"/>
            </a:endParaRPr>
          </a:p>
        </p:txBody>
      </p:sp>
      <p:sp>
        <p:nvSpPr>
          <p:cNvPr id="81" name="Google Shape;81;p16"/>
          <p:cNvSpPr txBox="1"/>
          <p:nvPr/>
        </p:nvSpPr>
        <p:spPr>
          <a:xfrm>
            <a:off x="298225" y="722475"/>
            <a:ext cx="3982500" cy="4704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s-MX" sz="2400" u="none" cap="none" strike="noStrike">
                <a:solidFill>
                  <a:srgbClr val="000000"/>
                </a:solidFill>
                <a:latin typeface="Playfair Display"/>
                <a:ea typeface="Playfair Display"/>
                <a:cs typeface="Playfair Display"/>
                <a:sym typeface="Playfair Display"/>
              </a:rPr>
              <a:t>“No Car Note” por Dee-1</a:t>
            </a:r>
            <a:endParaRPr b="0" i="0" sz="2400" u="none" cap="none" strike="noStrike">
              <a:solidFill>
                <a:srgbClr val="000000"/>
              </a:solidFill>
              <a:latin typeface="Playfair Display"/>
              <a:ea typeface="Playfair Display"/>
              <a:cs typeface="Playfair Display"/>
              <a:sym typeface="Playfair Display"/>
            </a:endParaRPr>
          </a:p>
        </p:txBody>
      </p:sp>
      <p:sp>
        <p:nvSpPr>
          <p:cNvPr id="82" name="Google Shape;82;p16"/>
          <p:cNvSpPr txBox="1"/>
          <p:nvPr/>
        </p:nvSpPr>
        <p:spPr>
          <a:xfrm>
            <a:off x="4572000" y="735950"/>
            <a:ext cx="4311600" cy="4704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s-MX" sz="2400" u="none" cap="none" strike="noStrike">
                <a:solidFill>
                  <a:srgbClr val="000000"/>
                </a:solidFill>
                <a:latin typeface="Playfair Display"/>
                <a:ea typeface="Playfair Display"/>
                <a:cs typeface="Playfair Display"/>
                <a:sym typeface="Playfair Display"/>
              </a:rPr>
              <a:t>“Sallie Mae Back” por Dee-1</a:t>
            </a:r>
            <a:endParaRPr b="0" i="0" sz="2400" u="none" cap="none" strike="noStrike">
              <a:solidFill>
                <a:srgbClr val="000000"/>
              </a:solidFill>
              <a:latin typeface="Playfair Display"/>
              <a:ea typeface="Playfair Display"/>
              <a:cs typeface="Playfair Display"/>
              <a:sym typeface="Playfair Display"/>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